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  <p:sldId id="269" r:id="rId3"/>
    <p:sldId id="270" r:id="rId4"/>
    <p:sldId id="257" r:id="rId5"/>
    <p:sldId id="284" r:id="rId6"/>
    <p:sldId id="285" r:id="rId7"/>
    <p:sldId id="272" r:id="rId8"/>
    <p:sldId id="264" r:id="rId9"/>
    <p:sldId id="259" r:id="rId10"/>
    <p:sldId id="260" r:id="rId11"/>
    <p:sldId id="261" r:id="rId12"/>
    <p:sldId id="262" r:id="rId13"/>
    <p:sldId id="263" r:id="rId14"/>
    <p:sldId id="265" r:id="rId15"/>
    <p:sldId id="266" r:id="rId16"/>
    <p:sldId id="267" r:id="rId17"/>
    <p:sldId id="268" r:id="rId18"/>
    <p:sldId id="271" r:id="rId19"/>
    <p:sldId id="273" r:id="rId20"/>
    <p:sldId id="274" r:id="rId21"/>
    <p:sldId id="275" r:id="rId22"/>
    <p:sldId id="276" r:id="rId23"/>
    <p:sldId id="279" r:id="rId24"/>
    <p:sldId id="277" r:id="rId25"/>
    <p:sldId id="282" r:id="rId26"/>
    <p:sldId id="280" r:id="rId27"/>
    <p:sldId id="278" r:id="rId28"/>
    <p:sldId id="283" r:id="rId29"/>
    <p:sldId id="281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029" autoAdjust="0"/>
    <p:restoredTop sz="94660"/>
  </p:normalViewPr>
  <p:slideViewPr>
    <p:cSldViewPr>
      <p:cViewPr varScale="1">
        <p:scale>
          <a:sx n="68" d="100"/>
          <a:sy n="68" d="100"/>
        </p:scale>
        <p:origin x="-1428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05.12.2017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w\Desktop\&#1072;&#1087;&#1090;&#1072;&#1083;&#1099;&#1179;\videoplayback.mp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w\Desktop\&#1072;&#1087;&#1090;&#1072;&#1083;&#1099;&#1179;\videoplayback%20(1).mp4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gif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0166" y="285728"/>
            <a:ext cx="6715172" cy="796304"/>
          </a:xfrm>
        </p:spPr>
        <p:txBody>
          <a:bodyPr>
            <a:noAutofit/>
          </a:bodyPr>
          <a:lstStyle/>
          <a:p>
            <a:pPr algn="ctr"/>
            <a:r>
              <a:rPr lang="kk-KZ" sz="60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 тарихы</a:t>
            </a:r>
            <a:endParaRPr lang="ru-RU" sz="60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3643314"/>
            <a:ext cx="7772400" cy="1199704"/>
          </a:xfrm>
        </p:spPr>
        <p:txBody>
          <a:bodyPr>
            <a:normAutofit/>
          </a:bodyPr>
          <a:lstStyle/>
          <a:p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Пән мұғалімі: </a:t>
            </a:r>
            <a:r>
              <a:rPr lang="kk-KZ" sz="2800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Алпыспаева В.Б.</a:t>
            </a:r>
            <a:endParaRPr lang="ru-RU" sz="2800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Картинки по запросу алтын адам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714479" cy="5000636"/>
          </a:xfrm>
          <a:prstGeom prst="rect">
            <a:avLst/>
          </a:prstGeom>
          <a:noFill/>
        </p:spPr>
      </p:pic>
      <p:pic>
        <p:nvPicPr>
          <p:cNvPr id="16388" name="Picture 4" descr="Картинки по запросу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357298"/>
            <a:ext cx="1652359" cy="135732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428860" y="1928802"/>
            <a:ext cx="35004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Ашық сабақ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Үй тапсырмасы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844" y="785794"/>
            <a:ext cx="878687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1) Киіз үй қолданбалы өнердің бірегей үлгісі.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2) Киіз үйдің іші ұлттық ою-өрнекпен өрнектелмеген.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3)Кейбір ауқатты адамдардың киіз үйлері алтынмен, күміспен безендірілген.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4) Киіз үйдің жабдықтарына: асыл тастар, металл, мата, ағаш, жүн, былғары пайдаланған.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5) Киз үйдің төріне жүк аяқ қойылған.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6) Киіз үйде шымылдық құрғанылған.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7) Киіз үй ішінде  ат әбзелдері мен аң терілері ілінбеген.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8) Киіз үйде ас-су, ыдыс-аяқ қоятын жерлер болмаған.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9) Саяхатшы Рубруктың айтуынша, 22 өгізге жегілген арба үстінде орналасқан киіз үйлер болған.</a:t>
            </a: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10) Зерттеуші Руденконың айтуынша, Қазақ киіз үйі құрылымдық жағынан осы уақытқа дейін көшпелі халықтардың бірде-біреуі асып түсе алмаған.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Дұрыс жауаптары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857232"/>
            <a:ext cx="864399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1) Киіз үй қолданбалы өнердің бірегей үлгісі. 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Иә</a:t>
            </a:r>
            <a:endParaRPr lang="ru-RU" sz="22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2) Киіз үйдің іші ұлттық ою-өрнекпен өрнектелмеген. </a:t>
            </a:r>
            <a:r>
              <a:rPr lang="kk-KZ" sz="2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endParaRPr lang="ru-RU" sz="2200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3)Кейбір ауқатты адамдардың киіз үйлері алтынмен, күміспен безендірілген.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Иә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4) Киіз үйдің жабдықтарына: асыл тастар, металл, мата, ағаш, жүн, былғары пайдаланған.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Иә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5) Киз үйдің төріне жүк аяқ қойылған.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Иә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6) Киіз үйде шымылдық құрғанылған.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Иә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7) Киіз үй ішінде  ат әбзелдері мен аң терілері ілінбеген.</a:t>
            </a:r>
            <a:r>
              <a:rPr lang="kk-KZ" sz="2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Жоқ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8) Киіз үйде ас-су, ыдыс-аяқ қоятын жерлер болмаған.</a:t>
            </a:r>
            <a:r>
              <a:rPr lang="kk-KZ" sz="22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Жоқ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9) Саяхатшы Рубруктың айтуынша, 22 өгізге жегілген арба үстінде орналасқан киіз үйлер болған.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Иә</a:t>
            </a:r>
            <a:endParaRPr lang="kk-KZ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200" dirty="0" smtClean="0">
                <a:latin typeface="Times New Roman" pitchFamily="18" charset="0"/>
                <a:cs typeface="Times New Roman" pitchFamily="18" charset="0"/>
              </a:rPr>
              <a:t>10) Зерттеуші Руденконың айтуынша, Қазақ киіз үйі құрылымдық жағынан осы уақытқа дейін көшпелі халықтардың бірде-біреуі асып түсе алмаған.</a:t>
            </a:r>
            <a:r>
              <a:rPr lang="kk-KZ" sz="22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Иә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/>
          <a:lstStyle/>
          <a:p>
            <a:pPr algn="ctr">
              <a:buNone/>
            </a:pPr>
            <a:endParaRPr lang="kk-KZ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Ежелгі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көшпелілердің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дүниетанымы.</a:t>
            </a:r>
          </a:p>
          <a:p>
            <a:pPr algn="ctr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Көшпелілер жаңа жылды қалай тойлаған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 тақырыбы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Ежелгі тайпалардың дүниетанымын сипаттау.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 мақсаты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846158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Постер құрастыр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w\Desktop\03812a16f049747e2a34cf334f9152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071546"/>
            <a:ext cx="8572560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ББҮ кестесін толтыру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w\Desktop\апталық\Новый точечный рисунок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8143931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515352" cy="1214446"/>
          </a:xfrm>
        </p:spPr>
        <p:txBody>
          <a:bodyPr>
            <a:noAutofit/>
          </a:bodyPr>
          <a:lstStyle/>
          <a:p>
            <a:pPr algn="just"/>
            <a:r>
              <a:rPr lang="kk-KZ" sz="3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“Наурыз” мерекесі ежелден бері 3000 жылдай бұрын тойланып келе жатқан мерекелердің бірі</a:t>
            </a:r>
            <a:endParaRPr lang="ru-RU" sz="3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643998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1430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Наурыз – күн мен түннің теңелген кезі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8" name="Picture 4" descr="Картинки по запросу наурыз мерекесі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8715436" cy="47863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22-640x4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481138"/>
            <a:ext cx="8429684" cy="437675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7251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“Наурыз” – ежелгі парсы сөзінен “Жаңа күн” деген мағынаны білдіреді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Наурыз мерекесі тойланатын күнді </a:t>
            </a:r>
            <a:r>
              <a:rPr lang="kk-KZ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“Ұлыстың ұлы күні” </a:t>
            </a:r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 атаған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Картинки по запросу науры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5"/>
            <a:ext cx="869156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42852"/>
            <a:ext cx="8229600" cy="989034"/>
          </a:xfrm>
        </p:spPr>
        <p:txBody>
          <a:bodyPr>
            <a:norm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Ойланыңдар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2214554"/>
            <a:ext cx="81439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Бүгінгі күнге дейін жеткен салт-дәстүрлер қалай пайда болды?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Себебін табыңдар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2143116"/>
            <a:ext cx="70723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dirty="0" smtClean="0">
                <a:latin typeface="Times New Roman" pitchFamily="18" charset="0"/>
                <a:cs typeface="Times New Roman" pitchFamily="18" charset="0"/>
              </a:rPr>
              <a:t>Неліктен көшпелілер жаңа жылды көктемде тойлаған?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videoplayback (1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иран флаг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4429132"/>
            <a:ext cx="1785950" cy="1071570"/>
          </a:xfrm>
          <a:prstGeom prst="rect">
            <a:avLst/>
          </a:prstGeom>
          <a:noFill/>
        </p:spPr>
      </p:pic>
      <p:pic>
        <p:nvPicPr>
          <p:cNvPr id="2052" name="Picture 4" descr="Картинки по запросу афганистан флаг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429132"/>
            <a:ext cx="1809746" cy="1071570"/>
          </a:xfrm>
          <a:prstGeom prst="rect">
            <a:avLst/>
          </a:prstGeom>
          <a:noFill/>
        </p:spPr>
      </p:pic>
      <p:pic>
        <p:nvPicPr>
          <p:cNvPr id="2054" name="Picture 6" descr="Картинки по запросу пакистан флаг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4429132"/>
            <a:ext cx="1785950" cy="1071570"/>
          </a:xfrm>
          <a:prstGeom prst="rect">
            <a:avLst/>
          </a:prstGeom>
          <a:noFill/>
        </p:spPr>
      </p:pic>
      <p:pic>
        <p:nvPicPr>
          <p:cNvPr id="2058" name="Picture 10" descr="Картинки по запросу азербайджанский флаг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4429132"/>
            <a:ext cx="1785950" cy="1071570"/>
          </a:xfrm>
          <a:prstGeom prst="rect">
            <a:avLst/>
          </a:prstGeom>
          <a:noFill/>
        </p:spPr>
      </p:pic>
      <p:pic>
        <p:nvPicPr>
          <p:cNvPr id="2060" name="Picture 12" descr="Картинки по запросу қазақстан флаг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0298" y="214290"/>
            <a:ext cx="1785950" cy="1071570"/>
          </a:xfrm>
          <a:prstGeom prst="rect">
            <a:avLst/>
          </a:prstGeom>
          <a:noFill/>
        </p:spPr>
      </p:pic>
      <p:pic>
        <p:nvPicPr>
          <p:cNvPr id="2" name="Picture 2" descr="Картинки по запросу өзбекстан туы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86314" y="214290"/>
            <a:ext cx="1785950" cy="1071570"/>
          </a:xfrm>
          <a:prstGeom prst="rect">
            <a:avLst/>
          </a:prstGeom>
          <a:noFill/>
        </p:spPr>
      </p:pic>
      <p:pic>
        <p:nvPicPr>
          <p:cNvPr id="4" name="Picture 4" descr="Картинки по запросу таджикистан флаг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00892" y="2357430"/>
            <a:ext cx="1785950" cy="1071570"/>
          </a:xfrm>
          <a:prstGeom prst="rect">
            <a:avLst/>
          </a:prstGeom>
          <a:noFill/>
        </p:spPr>
      </p:pic>
      <p:sp>
        <p:nvSpPr>
          <p:cNvPr id="5" name="AutoShape 6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6" name="AutoShape 8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2" name="AutoShape 14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4" name="AutoShape 16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6" name="AutoShape 18" descr="Картинки по запросу туркменистан фла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Похожее изображение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214290"/>
            <a:ext cx="1785950" cy="1071570"/>
          </a:xfrm>
          <a:prstGeom prst="rect">
            <a:avLst/>
          </a:prstGeom>
          <a:noFill/>
        </p:spPr>
      </p:pic>
      <p:pic>
        <p:nvPicPr>
          <p:cNvPr id="2070" name="Picture 22" descr="Картинки по запросу киргизия флаг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00892" y="214290"/>
            <a:ext cx="1785950" cy="1071570"/>
          </a:xfrm>
          <a:prstGeom prst="rect">
            <a:avLst/>
          </a:prstGeom>
          <a:noFill/>
        </p:spPr>
      </p:pic>
      <p:pic>
        <p:nvPicPr>
          <p:cNvPr id="2072" name="Picture 24" descr="Похожее изображение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57158" y="2428868"/>
            <a:ext cx="1785950" cy="107157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2500298" y="128586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7158" y="128586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Түркіменстан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71736" y="550070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Иран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7158" y="550070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Ауғанстан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7158" y="3500438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Түркия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00892" y="342900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Тәжікстан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00892" y="128586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Қырғызстан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86314" y="128586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Өзбекстан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72330" y="550070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Пәкстан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6314" y="5500702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Әзірбайжан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74" name="Picture 26" descr="Похожее изображение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14546" y="1643050"/>
            <a:ext cx="4714908" cy="27146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 қызықты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4282" y="1643050"/>
            <a:ext cx="86439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Бұл күнді Орталық Азияны мекендеген көптеген халықтар “Самарқанның көк тасы жібіген күн” деп дәріптейді. Бұл мейрам Өзбекстан, Тәжікстан, Қырғызстан, Иран, Пәкстан, Ауғанстан және т.б. елдерде кеңінен тойланады.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42852"/>
            <a:ext cx="8429684" cy="1143000"/>
          </a:xfrm>
        </p:spPr>
        <p:txBody>
          <a:bodyPr>
            <a:no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Неліктен көшпелілер от пен күнге табынған?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Картинки по запросу отқа табын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428736"/>
            <a:ext cx="5500691" cy="48053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Көшпелілер оттың тазарту қасиетіне ерекше сенді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 descr="Картинки по запросу көшпеліле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8429684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kk-KZ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Отпен аластау ғұрпы қыстаудан жайлауға көшкен кезде орындалған 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Картинки по запросу отқа табын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500174"/>
            <a:ext cx="8572560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14290"/>
            <a:ext cx="90011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Көш кезінде екі оттың арасынан “алас-алас, әр пәледен алас” деп аластаған 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F:\вал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500174"/>
            <a:ext cx="8715436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Оқулықпен жұмыс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AutoShape 4" descr="Картинки по запросу работа с учебни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4" name="AutoShape 6" descr="Картинки по запросу работа с учебни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6" name="AutoShape 8" descr="Картинки по запросу работа с учебни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78" name="AutoShape 10" descr="Картинки по запросу работа с учебнико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2780" name="Picture 1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00174"/>
            <a:ext cx="8143932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846158"/>
          </a:xfrm>
        </p:spPr>
        <p:txBody>
          <a:bodyPr>
            <a:normAutofit fontScale="90000"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Семантикалық картаны толтыр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w\Desktop\Новый точечный рисунок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286807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85918" y="285728"/>
            <a:ext cx="58579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Дұрыс жауаптары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5" name="Picture 1" descr="C:\Users\w\Desktop\Новый точечный рисунок (2)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358246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Пікірлеріңді білдіріңдер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1928802"/>
            <a:ext cx="70009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Сендердің отбасыларыңда салт-дәстүрлер қалай сақталуда? Олардың маңызы неде? Сұрақтардың аясында шағын әңгіме құрастырыңдар.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2571768" cy="2643182"/>
          </a:xfrm>
          <a:prstGeom prst="rect">
            <a:avLst/>
          </a:prstGeom>
          <a:noFill/>
        </p:spPr>
      </p:pic>
      <p:pic>
        <p:nvPicPr>
          <p:cNvPr id="36868" name="Picture 4" descr="Картинки по запросу смайлики КЛАС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2214554"/>
            <a:ext cx="2783081" cy="2000249"/>
          </a:xfrm>
          <a:prstGeom prst="rect">
            <a:avLst/>
          </a:prstGeom>
          <a:noFill/>
        </p:spPr>
      </p:pic>
      <p:pic>
        <p:nvPicPr>
          <p:cNvPr id="36870" name="Picture 6" descr="Картинки по запросу смайлики КЛАСС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2214554"/>
            <a:ext cx="2634791" cy="20478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714356"/>
            <a:ext cx="878684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Ғалымдардың  пікірінше неше мың жыл бұрын пайда болған 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А)2000жыл бұрын пайда болған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В)3000 жыл бұрын пайда болған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С)4000жыл бұрын пайда болған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Наурыз тойлайтын күнді қалай атаймыз?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А)Ұлыстың ұлы күні.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В)Жаңа жыл.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С)Жаңа күн.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пен аластау қай кезде орындалады?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А)Сәбиді бесікке салғанда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В)Жаңа жылкелгенде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С)Жаңа күн  туғанда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Наурыз қандай мереке болып саналады?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А)Бірлік, татулық,ізгілік мерекесі болып саналады.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В)Тек салт-дәстүрлер мерекесі болып саналды.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С)Тәуелсіздік алғаннан кейін орындалатын мереке болып саналады.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«Наурыз» ежелден тойланған қандай мерекеге жатады 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А)Аяқ астынан тойланатын мереке.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В)Дәстүрімізге жат мереке.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С)Дәстүрлі мереке.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Тест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714356"/>
            <a:ext cx="878684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Ғалымдардың  пікірінше неше мың жыл бұрын пайда болған 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А)2000жыл бұрын пайда болған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В)3000 жыл бұрын пайда болған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С)4000жыл бұрын пайда болған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Наурыз тойлайтын күнді қалай атаймыз?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А)Ұлыстың ұлы күні.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В)Жаңа жыл.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С)Жаңа күн.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пен аластау қай кезде орындалады?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А)Сәбиді бесікке салғанда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В)Жаңа жылкелгенде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С)Жаңа күн  туғанда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</a:t>
            </a:r>
            <a:r>
              <a:rPr kumimoji="0" lang="kk-KZ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Наурыз қандай мереке болып саналады?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А)Бірлік, татулық,ізгілік мерекесі болып саналады.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В)Тек салт-дәстүрлер мерекесі болып саналды.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С)Тәуелсіздік алғаннан кейін орындалатын мереке болып саналады.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«Наурыз» ежелден тойланған қандай мерекеге жатады ?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А)Аяқ астынан тойланатын мереке.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В)Дәстүрімізге жат мереке.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С)Дәстүрлі мереке.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417</TotalTime>
  <Words>725</Words>
  <PresentationFormat>Экран (4:3)</PresentationFormat>
  <Paragraphs>106</Paragraphs>
  <Slides>29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Открытая</vt:lpstr>
      <vt:lpstr>Қазақстан тарихы</vt:lpstr>
      <vt:lpstr>Үй тапсырмасы</vt:lpstr>
      <vt:lpstr>Дұрыс жауаптары</vt:lpstr>
      <vt:lpstr>Слайд 4</vt:lpstr>
      <vt:lpstr>Сабақ тақырыбы</vt:lpstr>
      <vt:lpstr>Сабақ мақсаты</vt:lpstr>
      <vt:lpstr>Постер құрастыр</vt:lpstr>
      <vt:lpstr>ББҮ кестесін толтыру</vt:lpstr>
      <vt:lpstr>“Наурыз” мерекесі ежелден бері 3000 жылдай бұрын тойланып келе жатқан мерекелердің бірі</vt:lpstr>
      <vt:lpstr>Наурыз – күн мен түннің теңелген кезі</vt:lpstr>
      <vt:lpstr>“Наурыз” – ежелгі парсы сөзінен “Жаңа күн” деген мағынаны білдіреді</vt:lpstr>
      <vt:lpstr>Наурыз мерекесі тойланатын күнді “Ұлыстың ұлы күні” деп атаған</vt:lpstr>
      <vt:lpstr>Ойланыңдар</vt:lpstr>
      <vt:lpstr>Себебін табыңдар</vt:lpstr>
      <vt:lpstr>Слайд 15</vt:lpstr>
      <vt:lpstr>Слайд 16</vt:lpstr>
      <vt:lpstr>Бұл қызықты</vt:lpstr>
      <vt:lpstr>Неліктен көшпелілер от пен күнге табынған?</vt:lpstr>
      <vt:lpstr>Көшпелілер оттың тазарту қасиетіне ерекше сенді</vt:lpstr>
      <vt:lpstr>Отпен аластау ғұрпы қыстаудан жайлауға көшкен кезде орындалған </vt:lpstr>
      <vt:lpstr>Көш кезінде екі оттың арасынан “алас-алас, әр пәледен алас” деп аластаған </vt:lpstr>
      <vt:lpstr>Оқулықпен жұмыс</vt:lpstr>
      <vt:lpstr>Семантикалық картаны толтыр</vt:lpstr>
      <vt:lpstr>Слайд 24</vt:lpstr>
      <vt:lpstr>Пікірлеріңді білдіріңдер</vt:lpstr>
      <vt:lpstr>Слайд 26</vt:lpstr>
      <vt:lpstr>Тест</vt:lpstr>
      <vt:lpstr>Тест</vt:lpstr>
      <vt:lpstr>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</dc:creator>
  <cp:lastModifiedBy>Windows User</cp:lastModifiedBy>
  <cp:revision>50</cp:revision>
  <dcterms:created xsi:type="dcterms:W3CDTF">2017-12-04T03:30:33Z</dcterms:created>
  <dcterms:modified xsi:type="dcterms:W3CDTF">2017-12-05T03:56:51Z</dcterms:modified>
</cp:coreProperties>
</file>